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1" r:id="rId2"/>
    <p:sldId id="258" r:id="rId3"/>
    <p:sldId id="257" r:id="rId4"/>
    <p:sldId id="259" r:id="rId5"/>
    <p:sldId id="260" r:id="rId6"/>
    <p:sldId id="270" r:id="rId7"/>
    <p:sldId id="266" r:id="rId8"/>
    <p:sldId id="267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1"/>
          </p14:sldIdLst>
        </p14:section>
        <p14:section name="Tiết 1" id="{50E1AC05-E808-47C5-ACCE-5BE89D6A3B62}">
          <p14:sldIdLst>
            <p14:sldId id="258"/>
            <p14:sldId id="257"/>
            <p14:sldId id="259"/>
            <p14:sldId id="260"/>
            <p14:sldId id="270"/>
          </p14:sldIdLst>
        </p14:section>
        <p14:section name="Tiết 2" id="{296681D4-24D5-4E6B-BA02-9A1D8E4D5F1E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282" y="-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88893"/>
            <a:ext cx="7647709" cy="3299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273" y="3888303"/>
            <a:ext cx="764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Chim</a:t>
            </a:r>
            <a:r>
              <a:rPr lang="en-US" sz="3600" dirty="0"/>
              <a:t> </a:t>
            </a:r>
            <a:r>
              <a:rPr lang="en-US" sz="3600" dirty="0" err="1"/>
              <a:t>khướu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.</a:t>
            </a:r>
          </a:p>
        </p:txBody>
      </p:sp>
      <p:cxnSp>
        <p:nvCxnSpPr>
          <p:cNvPr id="1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370542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643747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09747" y="3888303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ướu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6855" y="3885520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ười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2" name="1. nhan biet">
            <a:hlinkClick r:id="" action="ppaction://media"/>
            <a:extLst>
              <a:ext uri="{FF2B5EF4-FFF2-40B4-BE49-F238E27FC236}">
                <a16:creationId xmlns:a16="http://schemas.microsoft.com/office/drawing/2014/main" xmlns="" id="{7A6D629E-A850-4F6A-B46A-15BFB78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250381"/>
            <a:ext cx="609600" cy="609600"/>
          </a:xfrm>
          <a:prstGeom prst="rect">
            <a:avLst/>
          </a:prstGeom>
        </p:spPr>
      </p:pic>
      <p:pic>
        <p:nvPicPr>
          <p:cNvPr id="23" name="Chim khướu biết bắt chước tiếng ngư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73" y="395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08727" y="66072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278910" y="1454747"/>
            <a:ext cx="2299927" cy="1564808"/>
            <a:chOff x="3278910" y="1620995"/>
            <a:chExt cx="2299927" cy="1564808"/>
          </a:xfrm>
        </p:grpSpPr>
        <p:sp>
          <p:nvSpPr>
            <p:cNvPr id="21" name="TextBox 20"/>
            <p:cNvSpPr txBox="1"/>
            <p:nvPr/>
          </p:nvSpPr>
          <p:spPr>
            <a:xfrm>
              <a:off x="3278910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/>
                <a:t>ng</a:t>
              </a:r>
              <a:endParaRPr lang="en-US" sz="4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8866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1">
                      <a:lumMod val="50000"/>
                    </a:schemeClr>
                  </a:solidFill>
                </a:rPr>
                <a:t>ươi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236" y="2416362"/>
              <a:ext cx="1740544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/>
                <a:t>ng</a:t>
              </a:r>
              <a:r>
                <a:rPr lang="en-US" sz="4400" b="1" dirty="0" err="1">
                  <a:solidFill>
                    <a:schemeClr val="accent1">
                      <a:lumMod val="50000"/>
                    </a:schemeClr>
                  </a:solidFill>
                </a:rPr>
                <a:t>ười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42664" y="662305"/>
            <a:ext cx="17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0111" y="3188984"/>
            <a:ext cx="5755834" cy="960905"/>
            <a:chOff x="1000111" y="3188984"/>
            <a:chExt cx="5755834" cy="960905"/>
          </a:xfrm>
        </p:grpSpPr>
        <p:sp>
          <p:nvSpPr>
            <p:cNvPr id="5" name="TextBox 4"/>
            <p:cNvSpPr txBox="1"/>
            <p:nvPr/>
          </p:nvSpPr>
          <p:spPr>
            <a:xfrm>
              <a:off x="1000111" y="3188984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bưởi</a:t>
              </a:r>
              <a:endParaRPr lang="en-US" sz="2800" b="1" dirty="0"/>
            </a:p>
            <a:p>
              <a:r>
                <a:rPr lang="en-US" sz="2800" b="1" dirty="0" err="1"/>
                <a:t>bướu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1955" y="3195781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mười</a:t>
              </a:r>
              <a:endParaRPr lang="en-US" sz="2800" b="1" dirty="0"/>
            </a:p>
            <a:p>
              <a:r>
                <a:rPr lang="en-US" sz="2800" b="1" dirty="0" err="1"/>
                <a:t>hươu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0570" y="3195780"/>
              <a:ext cx="1225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lưới</a:t>
              </a:r>
              <a:endParaRPr lang="en-US" sz="2800" b="1" dirty="0"/>
            </a:p>
            <a:p>
              <a:r>
                <a:rPr lang="en-US" sz="2800" b="1" dirty="0" err="1"/>
                <a:t>khướu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2664" y="3195782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mười</a:t>
              </a:r>
              <a:endParaRPr lang="en-US" sz="2800" b="1" dirty="0"/>
            </a:p>
            <a:p>
              <a:r>
                <a:rPr lang="en-US" sz="2800" b="1" dirty="0" err="1"/>
                <a:t>rượu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663" y="3590874"/>
            <a:ext cx="5344301" cy="462553"/>
            <a:chOff x="1295663" y="3590874"/>
            <a:chExt cx="5344301" cy="462553"/>
          </a:xfrm>
        </p:grpSpPr>
        <p:cxnSp>
          <p:nvCxnSpPr>
            <p:cNvPr id="30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5663" y="4053427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836850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145" y="4039205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02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8881" y="4034220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1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22" y="4048440"/>
              <a:ext cx="6266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381260" y="3590874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3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90204" y="37672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344705" y="3232331"/>
            <a:ext cx="230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bưởi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031257" y="3222057"/>
            <a:ext cx="211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1265382"/>
            <a:ext cx="2132771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05" y="1265383"/>
            <a:ext cx="2123222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5" y="1224361"/>
            <a:ext cx="2237630" cy="1997770"/>
          </a:xfrm>
          <a:prstGeom prst="rect">
            <a:avLst/>
          </a:prstGeom>
        </p:spPr>
      </p:pic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08426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0676" y="3763856"/>
            <a:ext cx="852619" cy="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13609" y="3084928"/>
            <a:ext cx="8398042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to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trữ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uống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băng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cằn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6411433" y="3554911"/>
            <a:ext cx="5170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" y="261610"/>
            <a:ext cx="8355789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010650" y="3935622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691134" y="4648003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Lạc đà là con vật đặc biệ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42</Words>
  <Application>Microsoft Office PowerPoint</Application>
  <PresentationFormat>On-screen Show (16:9)</PresentationFormat>
  <Paragraphs>28</Paragraphs>
  <Slides>8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390</cp:revision>
  <dcterms:created xsi:type="dcterms:W3CDTF">2017-07-29T07:38:32Z</dcterms:created>
  <dcterms:modified xsi:type="dcterms:W3CDTF">2024-11-26T01:34:59Z</dcterms:modified>
</cp:coreProperties>
</file>